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41F2CC-18D1-4870-A4D0-2FF31D6E7B43}" v="10" dt="2021-04-06T12:10:55.01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15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6E41F2CC-18D1-4870-A4D0-2FF31D6E7B43}"/>
    <pc:docChg chg="custSel addSld delSld modSld modMainMaster">
      <pc:chgData name="Peter Hedman" userId="9d7636b6-4faa-495a-bb5d-794ad338fcd7" providerId="ADAL" clId="{6E41F2CC-18D1-4870-A4D0-2FF31D6E7B43}" dt="2021-04-06T12:16:37.550" v="613" actId="5793"/>
      <pc:docMkLst>
        <pc:docMk/>
      </pc:docMkLst>
      <pc:sldChg chg="modSp mod">
        <pc:chgData name="Peter Hedman" userId="9d7636b6-4faa-495a-bb5d-794ad338fcd7" providerId="ADAL" clId="{6E41F2CC-18D1-4870-A4D0-2FF31D6E7B43}" dt="2021-04-06T11:58:25.791" v="11" actId="20577"/>
        <pc:sldMkLst>
          <pc:docMk/>
          <pc:sldMk cId="0" sldId="303"/>
        </pc:sldMkLst>
        <pc:spChg chg="mod">
          <ac:chgData name="Peter Hedman" userId="9d7636b6-4faa-495a-bb5d-794ad338fcd7" providerId="ADAL" clId="{6E41F2CC-18D1-4870-A4D0-2FF31D6E7B43}" dt="2021-04-06T11:58:25.791" v="1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Peter Hedman" userId="9d7636b6-4faa-495a-bb5d-794ad338fcd7" providerId="ADAL" clId="{6E41F2CC-18D1-4870-A4D0-2FF31D6E7B43}" dt="2021-04-06T12:16:37.550" v="613" actId="5793"/>
        <pc:sldMkLst>
          <pc:docMk/>
          <pc:sldMk cId="2355700947" sldId="789"/>
        </pc:sldMkLst>
        <pc:spChg chg="mod">
          <ac:chgData name="Peter Hedman" userId="9d7636b6-4faa-495a-bb5d-794ad338fcd7" providerId="ADAL" clId="{6E41F2CC-18D1-4870-A4D0-2FF31D6E7B43}" dt="2021-04-06T12:01:42.128" v="106" actId="6549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Peter Hedman" userId="9d7636b6-4faa-495a-bb5d-794ad338fcd7" providerId="ADAL" clId="{6E41F2CC-18D1-4870-A4D0-2FF31D6E7B43}" dt="2021-04-06T12:16:37.550" v="613" actId="5793"/>
          <ac:spMkLst>
            <pc:docMk/>
            <pc:sldMk cId="2355700947" sldId="789"/>
            <ac:spMk id="5" creationId="{15D28A3F-B4FD-414F-9637-F7C890005039}"/>
          </ac:spMkLst>
        </pc:spChg>
        <pc:graphicFrameChg chg="del">
          <ac:chgData name="Peter Hedman" userId="9d7636b6-4faa-495a-bb5d-794ad338fcd7" providerId="ADAL" clId="{6E41F2CC-18D1-4870-A4D0-2FF31D6E7B43}" dt="2021-04-06T12:01:22.310" v="103" actId="478"/>
          <ac:graphicFrameMkLst>
            <pc:docMk/>
            <pc:sldMk cId="2355700947" sldId="789"/>
            <ac:graphicFrameMk id="6" creationId="{542FBB54-B6B3-47FA-AF8E-F1894DC52459}"/>
          </ac:graphicFrameMkLst>
        </pc:graphicFrameChg>
        <pc:graphicFrameChg chg="add mod modGraphic">
          <ac:chgData name="Peter Hedman" userId="9d7636b6-4faa-495a-bb5d-794ad338fcd7" providerId="ADAL" clId="{6E41F2CC-18D1-4870-A4D0-2FF31D6E7B43}" dt="2021-04-06T12:01:50.359" v="111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Peter Hedman" userId="9d7636b6-4faa-495a-bb5d-794ad338fcd7" providerId="ADAL" clId="{6E41F2CC-18D1-4870-A4D0-2FF31D6E7B43}" dt="2021-04-06T12:12:54.803" v="607" actId="20577"/>
        <pc:sldMkLst>
          <pc:docMk/>
          <pc:sldMk cId="1304530617" sldId="791"/>
        </pc:sldMkLst>
        <pc:spChg chg="mod">
          <ac:chgData name="Peter Hedman" userId="9d7636b6-4faa-495a-bb5d-794ad338fcd7" providerId="ADAL" clId="{6E41F2CC-18D1-4870-A4D0-2FF31D6E7B43}" dt="2021-04-06T12:09:48.147" v="463" actId="6549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Peter Hedman" userId="9d7636b6-4faa-495a-bb5d-794ad338fcd7" providerId="ADAL" clId="{6E41F2CC-18D1-4870-A4D0-2FF31D6E7B43}" dt="2021-04-06T12:12:54.803" v="607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del">
        <pc:chgData name="Peter Hedman" userId="9d7636b6-4faa-495a-bb5d-794ad338fcd7" providerId="ADAL" clId="{6E41F2CC-18D1-4870-A4D0-2FF31D6E7B43}" dt="2021-04-06T12:13:10.951" v="608" actId="47"/>
        <pc:sldMkLst>
          <pc:docMk/>
          <pc:sldMk cId="3582548267" sldId="792"/>
        </pc:sldMkLst>
      </pc:sldChg>
      <pc:sldChg chg="addSp delSp modSp mod">
        <pc:chgData name="Peter Hedman" userId="9d7636b6-4faa-495a-bb5d-794ad338fcd7" providerId="ADAL" clId="{6E41F2CC-18D1-4870-A4D0-2FF31D6E7B43}" dt="2021-04-06T12:09:44.467" v="461" actId="6549"/>
        <pc:sldMkLst>
          <pc:docMk/>
          <pc:sldMk cId="785222574" sldId="793"/>
        </pc:sldMkLst>
        <pc:spChg chg="mod">
          <ac:chgData name="Peter Hedman" userId="9d7636b6-4faa-495a-bb5d-794ad338fcd7" providerId="ADAL" clId="{6E41F2CC-18D1-4870-A4D0-2FF31D6E7B43}" dt="2021-04-06T12:09:44.467" v="461" actId="6549"/>
          <ac:spMkLst>
            <pc:docMk/>
            <pc:sldMk cId="785222574" sldId="793"/>
            <ac:spMk id="2" creationId="{E6ED52C4-5430-4D56-8D2A-947A8B15DB3C}"/>
          </ac:spMkLst>
        </pc:spChg>
        <pc:spChg chg="mod">
          <ac:chgData name="Peter Hedman" userId="9d7636b6-4faa-495a-bb5d-794ad338fcd7" providerId="ADAL" clId="{6E41F2CC-18D1-4870-A4D0-2FF31D6E7B43}" dt="2021-04-06T12:08:58.150" v="451" actId="6549"/>
          <ac:spMkLst>
            <pc:docMk/>
            <pc:sldMk cId="785222574" sldId="793"/>
            <ac:spMk id="5" creationId="{15D28A3F-B4FD-414F-9637-F7C890005039}"/>
          </ac:spMkLst>
        </pc:spChg>
        <pc:graphicFrameChg chg="del">
          <ac:chgData name="Peter Hedman" userId="9d7636b6-4faa-495a-bb5d-794ad338fcd7" providerId="ADAL" clId="{6E41F2CC-18D1-4870-A4D0-2FF31D6E7B43}" dt="2021-04-06T12:09:17.380" v="452" actId="478"/>
          <ac:graphicFrameMkLst>
            <pc:docMk/>
            <pc:sldMk cId="785222574" sldId="793"/>
            <ac:graphicFrameMk id="6" creationId="{542FBB54-B6B3-47FA-AF8E-F1894DC52459}"/>
          </ac:graphicFrameMkLst>
        </pc:graphicFrameChg>
        <pc:graphicFrameChg chg="add mod">
          <ac:chgData name="Peter Hedman" userId="9d7636b6-4faa-495a-bb5d-794ad338fcd7" providerId="ADAL" clId="{6E41F2CC-18D1-4870-A4D0-2FF31D6E7B43}" dt="2021-04-06T12:09:17.823" v="453"/>
          <ac:graphicFrameMkLst>
            <pc:docMk/>
            <pc:sldMk cId="785222574" sldId="793"/>
            <ac:graphicFrameMk id="7" creationId="{EAC7D0DA-0530-407D-BA61-7389498E9386}"/>
          </ac:graphicFrameMkLst>
        </pc:graphicFrameChg>
      </pc:sldChg>
      <pc:sldChg chg="modSp mod">
        <pc:chgData name="Peter Hedman" userId="9d7636b6-4faa-495a-bb5d-794ad338fcd7" providerId="ADAL" clId="{6E41F2CC-18D1-4870-A4D0-2FF31D6E7B43}" dt="2021-04-06T12:06:06.569" v="313" actId="6549"/>
        <pc:sldMkLst>
          <pc:docMk/>
          <pc:sldMk cId="1346523741" sldId="794"/>
        </pc:sldMkLst>
        <pc:spChg chg="mod">
          <ac:chgData name="Peter Hedman" userId="9d7636b6-4faa-495a-bb5d-794ad338fcd7" providerId="ADAL" clId="{6E41F2CC-18D1-4870-A4D0-2FF31D6E7B43}" dt="2021-04-06T12:02:32.681" v="116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6E41F2CC-18D1-4870-A4D0-2FF31D6E7B43}" dt="2021-04-06T12:05:50.896" v="306" actId="5793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6E41F2CC-18D1-4870-A4D0-2FF31D6E7B43}" dt="2021-04-06T12:06:06.569" v="313" actId="6549"/>
          <ac:graphicFrameMkLst>
            <pc:docMk/>
            <pc:sldMk cId="1346523741" sldId="794"/>
            <ac:graphicFrameMk id="7" creationId="{D2970AFE-B232-4D1A-9858-C354F5BDD7C2}"/>
          </ac:graphicFrameMkLst>
        </pc:graphicFrameChg>
      </pc:sldChg>
      <pc:sldChg chg="add del">
        <pc:chgData name="Peter Hedman" userId="9d7636b6-4faa-495a-bb5d-794ad338fcd7" providerId="ADAL" clId="{6E41F2CC-18D1-4870-A4D0-2FF31D6E7B43}" dt="2021-04-06T12:13:14.941" v="609" actId="47"/>
        <pc:sldMkLst>
          <pc:docMk/>
          <pc:sldMk cId="2002605577" sldId="795"/>
        </pc:sldMkLst>
      </pc:sldChg>
      <pc:sldMasterChg chg="modSp mod modSldLayout">
        <pc:chgData name="Peter Hedman" userId="9d7636b6-4faa-495a-bb5d-794ad338fcd7" providerId="ADAL" clId="{6E41F2CC-18D1-4870-A4D0-2FF31D6E7B43}" dt="2021-04-06T11:59:44.590" v="99" actId="20577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6E41F2CC-18D1-4870-A4D0-2FF31D6E7B43}" dt="2021-04-06T11:59:44.590" v="9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6E41F2CC-18D1-4870-A4D0-2FF31D6E7B43}" dt="2021-04-06T11:59:13.041" v="5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6E41F2CC-18D1-4870-A4D0-2FF31D6E7B43}" dt="2021-04-06T11:59:13.041" v="5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6E41F2CC-18D1-4870-A4D0-2FF31D6E7B43}" dt="2021-04-06T11:58:48.702" v="21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#144E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12 – 16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S2-2102274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12 – 16 April,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SA2#144E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Editor’s notes as well as …</a:t>
            </a:r>
            <a:endParaRPr lang="de-DE" altLang="de-DE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95824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SA2#144E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Editor’s notes as well as …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Editor’s notes as well as …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Editor’s notes as well as …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757007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SA2#144E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CRs the RAN impacts are SIB related for changes related to Key issues 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…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sv-SE" sz="1050" dirty="0"/>
              <a:t>...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Whether AUSF or separate NF is to interact with AAA-S using non-SBI protocol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KI#4: Selection of CP vs UP provisioning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(SA2#145E)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and complete the normative work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the normative work at SA2#145e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SA#92e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SA#91-e: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to </a:t>
            </a:r>
            <a:r>
              <a:rPr lang="en-US" altLang="zh-CN" sz="1200" kern="0" dirty="0" err="1"/>
              <a:t>xyz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sent to </a:t>
            </a:r>
            <a:r>
              <a:rPr lang="en-US" altLang="zh-CN" sz="1200" kern="0" dirty="0" err="1"/>
              <a:t>xyz</a:t>
            </a:r>
            <a:r>
              <a:rPr lang="en-US" altLang="zh-CN" sz="12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23.501, x CRs agreed to TS 23.502 related to </a:t>
            </a:r>
            <a:r>
              <a:rPr lang="en-US" altLang="zh-CN" sz="1200" kern="0" dirty="0" err="1"/>
              <a:t>KI#y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…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…</a:t>
            </a:r>
            <a:endParaRPr lang="en-US" sz="11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Maintenance, including addressing any issues and questions raised by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81892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23091</TotalTime>
  <Words>412</Words>
  <Application>Microsoft Office PowerPoint</Application>
  <PresentationFormat>On-screen Show (4:3)</PresentationFormat>
  <Paragraphs>85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SA2#144E (1/3)</vt:lpstr>
      <vt:lpstr>eNPN status after SA2#144E (2/3)</vt:lpstr>
      <vt:lpstr>eNPN status after SA2#144E (3/3)</vt:lpstr>
      <vt:lpstr>eNPN Status at SA#92e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1561</cp:revision>
  <dcterms:created xsi:type="dcterms:W3CDTF">2008-08-30T09:32:10Z</dcterms:created>
  <dcterms:modified xsi:type="dcterms:W3CDTF">2021-04-06T12:16:47Z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